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4C6D7C-E837-4326-AA3E-BAAF20022A62}" v="22" dt="2023-11-07T05:15:17.949"/>
    <p1510:client id="{6CF10C9B-2D27-4FE5-8DA6-D3B2CE342C18}" v="13" vWet="15" dt="2023-11-07T05:11:24.740"/>
    <p1510:client id="{9026FDCF-4BE8-42F3-93F7-66AFF2DD7E60}" v="4" dt="2023-11-07T22:59:40.062"/>
    <p1510:client id="{D716DB0F-7D58-4529-B903-81230A4C3102}" v="13" dt="2023-11-07T22:52:30.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9026FDCF-4BE8-42F3-93F7-66AFF2DD7E60}"/>
    <pc:docChg chg="modSld">
      <pc:chgData name="Ashleigh Mamo" userId="4b7c6acb-6afc-4011-8279-1d797426b31e" providerId="ADAL" clId="{9026FDCF-4BE8-42F3-93F7-66AFF2DD7E60}" dt="2023-11-07T23:00:13.431" v="17" actId="20577"/>
      <pc:docMkLst>
        <pc:docMk/>
      </pc:docMkLst>
      <pc:sldChg chg="mod">
        <pc:chgData name="Ashleigh Mamo" userId="4b7c6acb-6afc-4011-8279-1d797426b31e" providerId="ADAL" clId="{9026FDCF-4BE8-42F3-93F7-66AFF2DD7E60}" dt="2023-11-07T22:57:20.584" v="3" actId="27918"/>
        <pc:sldMkLst>
          <pc:docMk/>
          <pc:sldMk cId="1305790309" sldId="282"/>
        </pc:sldMkLst>
      </pc:sldChg>
      <pc:sldChg chg="modSp mod">
        <pc:chgData name="Ashleigh Mamo" userId="4b7c6acb-6afc-4011-8279-1d797426b31e" providerId="ADAL" clId="{9026FDCF-4BE8-42F3-93F7-66AFF2DD7E60}" dt="2023-11-07T22:58:05.201" v="5" actId="20577"/>
        <pc:sldMkLst>
          <pc:docMk/>
          <pc:sldMk cId="1066485733" sldId="287"/>
        </pc:sldMkLst>
        <pc:graphicFrameChg chg="mod modGraphic">
          <ac:chgData name="Ashleigh Mamo" userId="4b7c6acb-6afc-4011-8279-1d797426b31e" providerId="ADAL" clId="{9026FDCF-4BE8-42F3-93F7-66AFF2DD7E60}" dt="2023-11-07T22:58:05.201" v="5" actId="20577"/>
          <ac:graphicFrameMkLst>
            <pc:docMk/>
            <pc:sldMk cId="1066485733" sldId="287"/>
            <ac:graphicFrameMk id="7" creationId="{E89A8549-EEEE-AD6D-352D-64E660ED5A20}"/>
          </ac:graphicFrameMkLst>
        </pc:graphicFrameChg>
      </pc:sldChg>
      <pc:sldChg chg="modSp mod">
        <pc:chgData name="Ashleigh Mamo" userId="4b7c6acb-6afc-4011-8279-1d797426b31e" providerId="ADAL" clId="{9026FDCF-4BE8-42F3-93F7-66AFF2DD7E60}" dt="2023-11-07T22:58:24.623" v="9"/>
        <pc:sldMkLst>
          <pc:docMk/>
          <pc:sldMk cId="2140128973" sldId="303"/>
        </pc:sldMkLst>
        <pc:graphicFrameChg chg="mod modGraphic">
          <ac:chgData name="Ashleigh Mamo" userId="4b7c6acb-6afc-4011-8279-1d797426b31e" providerId="ADAL" clId="{9026FDCF-4BE8-42F3-93F7-66AFF2DD7E60}" dt="2023-11-07T22:58:24.623" v="9"/>
          <ac:graphicFrameMkLst>
            <pc:docMk/>
            <pc:sldMk cId="2140128973" sldId="303"/>
            <ac:graphicFrameMk id="7" creationId="{E89A8549-EEEE-AD6D-352D-64E660ED5A20}"/>
          </ac:graphicFrameMkLst>
        </pc:graphicFrameChg>
      </pc:sldChg>
      <pc:sldChg chg="modSp mod">
        <pc:chgData name="Ashleigh Mamo" userId="4b7c6acb-6afc-4011-8279-1d797426b31e" providerId="ADAL" clId="{9026FDCF-4BE8-42F3-93F7-66AFF2DD7E60}" dt="2023-11-07T22:59:24.204" v="13"/>
        <pc:sldMkLst>
          <pc:docMk/>
          <pc:sldMk cId="3260172181" sldId="306"/>
        </pc:sldMkLst>
        <pc:graphicFrameChg chg="mod modGraphic">
          <ac:chgData name="Ashleigh Mamo" userId="4b7c6acb-6afc-4011-8279-1d797426b31e" providerId="ADAL" clId="{9026FDCF-4BE8-42F3-93F7-66AFF2DD7E60}" dt="2023-11-07T22:59:24.204" v="13"/>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9026FDCF-4BE8-42F3-93F7-66AFF2DD7E60}" dt="2023-11-07T23:00:13.431" v="17" actId="20577"/>
        <pc:sldMkLst>
          <pc:docMk/>
          <pc:sldMk cId="2166880456" sldId="307"/>
        </pc:sldMkLst>
        <pc:graphicFrameChg chg="mod modGraphic">
          <ac:chgData name="Ashleigh Mamo" userId="4b7c6acb-6afc-4011-8279-1d797426b31e" providerId="ADAL" clId="{9026FDCF-4BE8-42F3-93F7-66AFF2DD7E60}" dt="2023-11-07T23:00:13.431" v="17" actId="20577"/>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NT (N=2)</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17</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3400847869"/>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3:05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48%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870178761"/>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60%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3560893977"/>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2891224034"/>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0 (0)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162118878"/>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C9AF3B-BAEA-479D-97B3-520131DAA94B}">
  <ds:schemaRefs>
    <ds:schemaRef ds:uri="http://schemas.microsoft.com/sharepoint/v3/contenttype/forms"/>
  </ds:schemaRefs>
</ds:datastoreItem>
</file>

<file path=customXml/itemProps3.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1126</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2023-11-07T23:00:23Z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