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EFCF5-8BDE-4D72-9AD2-ED68D5D36175}" v="4" dt="2023-11-07T23:46:12.236"/>
    <p1510:client id="{584C6D7C-E837-4326-AA3E-BAAF20022A62}" v="22" dt="2023-11-07T05:15:17.949"/>
    <p1510:client id="{62CB0AE3-EC12-49F3-84D3-2C901296736E}" v="5" dt="2023-11-08T00:16:46.673"/>
    <p1510:client id="{6CF10C9B-2D27-4FE5-8DA6-D3B2CE342C18}" v="13" vWet="15" dt="2023-11-07T05:11:24.740"/>
    <p1510:client id="{C97C7D92-5FC2-425E-B158-6B3022F4E239}" v="5" dt="2023-11-08T00:28:18.477"/>
    <p1510:client id="{D716DB0F-7D58-4529-B903-81230A4C3102}" v="13" dt="2023-11-07T22:52:30.361"/>
    <p1510:client id="{DA5B6013-2C8F-4E70-B1A9-82475A2D2C30}" v="7" dt="2023-11-08T00:06:54.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Mamo" userId="4b7c6acb-6afc-4011-8279-1d797426b31e" providerId="ADAL" clId="{DA5B6013-2C8F-4E70-B1A9-82475A2D2C30}"/>
    <pc:docChg chg="modSld">
      <pc:chgData name="Ashleigh Mamo" userId="4b7c6acb-6afc-4011-8279-1d797426b31e" providerId="ADAL" clId="{DA5B6013-2C8F-4E70-B1A9-82475A2D2C30}" dt="2023-11-08T00:06:58.510" v="15" actId="20577"/>
      <pc:docMkLst>
        <pc:docMk/>
      </pc:docMkLst>
      <pc:sldChg chg="mod">
        <pc:chgData name="Ashleigh Mamo" userId="4b7c6acb-6afc-4011-8279-1d797426b31e" providerId="ADAL" clId="{DA5B6013-2C8F-4E70-B1A9-82475A2D2C30}" dt="2023-11-08T00:01:54.442" v="3" actId="27918"/>
        <pc:sldMkLst>
          <pc:docMk/>
          <pc:sldMk cId="1305790309" sldId="282"/>
        </pc:sldMkLst>
      </pc:sldChg>
      <pc:sldChg chg="modSp mod">
        <pc:chgData name="Ashleigh Mamo" userId="4b7c6acb-6afc-4011-8279-1d797426b31e" providerId="ADAL" clId="{DA5B6013-2C8F-4E70-B1A9-82475A2D2C30}" dt="2023-11-08T00:02:38.190" v="5" actId="403"/>
        <pc:sldMkLst>
          <pc:docMk/>
          <pc:sldMk cId="1066485733" sldId="287"/>
        </pc:sldMkLst>
        <pc:graphicFrameChg chg="mod modGraphic">
          <ac:chgData name="Ashleigh Mamo" userId="4b7c6acb-6afc-4011-8279-1d797426b31e" providerId="ADAL" clId="{DA5B6013-2C8F-4E70-B1A9-82475A2D2C30}" dt="2023-11-08T00:02:38.190"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DA5B6013-2C8F-4E70-B1A9-82475A2D2C30}" dt="2023-11-08T00:03:04.019" v="8" actId="403"/>
        <pc:sldMkLst>
          <pc:docMk/>
          <pc:sldMk cId="2140128973" sldId="303"/>
        </pc:sldMkLst>
        <pc:graphicFrameChg chg="mod modGraphic">
          <ac:chgData name="Ashleigh Mamo" userId="4b7c6acb-6afc-4011-8279-1d797426b31e" providerId="ADAL" clId="{DA5B6013-2C8F-4E70-B1A9-82475A2D2C30}" dt="2023-11-08T00:03:04.019" v="8"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A5B6013-2C8F-4E70-B1A9-82475A2D2C30}" dt="2023-11-08T00:06:10.350" v="12"/>
        <pc:sldMkLst>
          <pc:docMk/>
          <pc:sldMk cId="3260172181" sldId="306"/>
        </pc:sldMkLst>
        <pc:graphicFrameChg chg="mod modGraphic">
          <ac:chgData name="Ashleigh Mamo" userId="4b7c6acb-6afc-4011-8279-1d797426b31e" providerId="ADAL" clId="{DA5B6013-2C8F-4E70-B1A9-82475A2D2C30}" dt="2023-11-08T00:06:10.350" v="12"/>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A5B6013-2C8F-4E70-B1A9-82475A2D2C30}" dt="2023-11-08T00:06:58.510" v="15" actId="20577"/>
        <pc:sldMkLst>
          <pc:docMk/>
          <pc:sldMk cId="2166880456" sldId="307"/>
        </pc:sldMkLst>
        <pc:graphicFrameChg chg="mod modGraphic">
          <ac:chgData name="Ashleigh Mamo" userId="4b7c6acb-6afc-4011-8279-1d797426b31e" providerId="ADAL" clId="{DA5B6013-2C8F-4E70-B1A9-82475A2D2C30}" dt="2023-11-08T00:06:58.510" v="15" actId="20577"/>
          <ac:graphicFrameMkLst>
            <pc:docMk/>
            <pc:sldMk cId="2166880456" sldId="307"/>
            <ac:graphicFrameMk id="11" creationId="{764F3829-2CB3-68B6-0AE0-389A36E71B6F}"/>
          </ac:graphicFrameMkLst>
        </pc:graphicFrameChg>
      </pc:sldChg>
    </pc:docChg>
  </pc:docChgLst>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248EFCF5-8BDE-4D72-9AD2-ED68D5D36175}"/>
    <pc:docChg chg="modSld">
      <pc:chgData name="Ashleigh Mamo" userId="4b7c6acb-6afc-4011-8279-1d797426b31e" providerId="ADAL" clId="{248EFCF5-8BDE-4D72-9AD2-ED68D5D36175}" dt="2023-11-07T23:46:12.236" v="66"/>
      <pc:docMkLst>
        <pc:docMk/>
      </pc:docMkLst>
      <pc:sldChg chg="mod">
        <pc:chgData name="Ashleigh Mamo" userId="4b7c6acb-6afc-4011-8279-1d797426b31e" providerId="ADAL" clId="{248EFCF5-8BDE-4D72-9AD2-ED68D5D36175}" dt="2023-11-07T23:04:25.800" v="3" actId="27918"/>
        <pc:sldMkLst>
          <pc:docMk/>
          <pc:sldMk cId="1305790309" sldId="282"/>
        </pc:sldMkLst>
      </pc:sldChg>
      <pc:sldChg chg="modSp mod">
        <pc:chgData name="Ashleigh Mamo" userId="4b7c6acb-6afc-4011-8279-1d797426b31e" providerId="ADAL" clId="{248EFCF5-8BDE-4D72-9AD2-ED68D5D36175}" dt="2023-11-07T23:05:09.269" v="5" actId="403"/>
        <pc:sldMkLst>
          <pc:docMk/>
          <pc:sldMk cId="1066485733" sldId="287"/>
        </pc:sldMkLst>
        <pc:graphicFrameChg chg="mod modGraphic">
          <ac:chgData name="Ashleigh Mamo" userId="4b7c6acb-6afc-4011-8279-1d797426b31e" providerId="ADAL" clId="{248EFCF5-8BDE-4D72-9AD2-ED68D5D36175}" dt="2023-11-07T23:05:09.269" v="5"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248EFCF5-8BDE-4D72-9AD2-ED68D5D36175}" dt="2023-11-07T23:05:31.507" v="13" actId="20577"/>
        <pc:sldMkLst>
          <pc:docMk/>
          <pc:sldMk cId="2140128973" sldId="303"/>
        </pc:sldMkLst>
        <pc:graphicFrameChg chg="mod modGraphic">
          <ac:chgData name="Ashleigh Mamo" userId="4b7c6acb-6afc-4011-8279-1d797426b31e" providerId="ADAL" clId="{248EFCF5-8BDE-4D72-9AD2-ED68D5D36175}" dt="2023-11-07T23:05:31.507" v="13" actId="20577"/>
          <ac:graphicFrameMkLst>
            <pc:docMk/>
            <pc:sldMk cId="2140128973" sldId="303"/>
            <ac:graphicFrameMk id="7" creationId="{E89A8549-EEEE-AD6D-352D-64E660ED5A20}"/>
          </ac:graphicFrameMkLst>
        </pc:graphicFrameChg>
      </pc:sldChg>
      <pc:sldChg chg="modSp mod">
        <pc:chgData name="Ashleigh Mamo" userId="4b7c6acb-6afc-4011-8279-1d797426b31e" providerId="ADAL" clId="{248EFCF5-8BDE-4D72-9AD2-ED68D5D36175}" dt="2023-11-07T23:46:01.089" v="65"/>
        <pc:sldMkLst>
          <pc:docMk/>
          <pc:sldMk cId="3260172181" sldId="306"/>
        </pc:sldMkLst>
        <pc:graphicFrameChg chg="mod modGraphic">
          <ac:chgData name="Ashleigh Mamo" userId="4b7c6acb-6afc-4011-8279-1d797426b31e" providerId="ADAL" clId="{248EFCF5-8BDE-4D72-9AD2-ED68D5D36175}" dt="2023-11-07T23:46:01.089" v="6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248EFCF5-8BDE-4D72-9AD2-ED68D5D36175}" dt="2023-11-07T23:46:12.236" v="66"/>
        <pc:sldMkLst>
          <pc:docMk/>
          <pc:sldMk cId="2166880456" sldId="307"/>
        </pc:sldMkLst>
        <pc:graphicFrameChg chg="mod modGraphic">
          <ac:chgData name="Ashleigh Mamo" userId="4b7c6acb-6afc-4011-8279-1d797426b31e" providerId="ADAL" clId="{248EFCF5-8BDE-4D72-9AD2-ED68D5D36175}" dt="2023-11-07T23:46:12.236" v="6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docChgLst>
    <pc:chgData name="Ashleigh Mamo" userId="4b7c6acb-6afc-4011-8279-1d797426b31e" providerId="ADAL" clId="{C97C7D92-5FC2-425E-B158-6B3022F4E239}"/>
    <pc:docChg chg="modSld">
      <pc:chgData name="Ashleigh Mamo" userId="4b7c6acb-6afc-4011-8279-1d797426b31e" providerId="ADAL" clId="{C97C7D92-5FC2-425E-B158-6B3022F4E239}" dt="2023-11-08T00:28:21.976" v="19" actId="20577"/>
      <pc:docMkLst>
        <pc:docMk/>
      </pc:docMkLst>
      <pc:sldChg chg="mod">
        <pc:chgData name="Ashleigh Mamo" userId="4b7c6acb-6afc-4011-8279-1d797426b31e" providerId="ADAL" clId="{C97C7D92-5FC2-425E-B158-6B3022F4E239}" dt="2023-11-08T00:26:32.201" v="3" actId="27918"/>
        <pc:sldMkLst>
          <pc:docMk/>
          <pc:sldMk cId="1305790309" sldId="282"/>
        </pc:sldMkLst>
      </pc:sldChg>
      <pc:sldChg chg="modSp">
        <pc:chgData name="Ashleigh Mamo" userId="4b7c6acb-6afc-4011-8279-1d797426b31e" providerId="ADAL" clId="{C97C7D92-5FC2-425E-B158-6B3022F4E239}" dt="2023-11-08T00:27:19.368" v="4"/>
        <pc:sldMkLst>
          <pc:docMk/>
          <pc:sldMk cId="1066485733" sldId="287"/>
        </pc:sldMkLst>
        <pc:graphicFrameChg chg="mod">
          <ac:chgData name="Ashleigh Mamo" userId="4b7c6acb-6afc-4011-8279-1d797426b31e" providerId="ADAL" clId="{C97C7D92-5FC2-425E-B158-6B3022F4E239}" dt="2023-11-08T00:27:19.368" v="4"/>
          <ac:graphicFrameMkLst>
            <pc:docMk/>
            <pc:sldMk cId="1066485733" sldId="287"/>
            <ac:graphicFrameMk id="7" creationId="{E89A8549-EEEE-AD6D-352D-64E660ED5A20}"/>
          </ac:graphicFrameMkLst>
        </pc:graphicFrameChg>
      </pc:sldChg>
      <pc:sldChg chg="modSp mod">
        <pc:chgData name="Ashleigh Mamo" userId="4b7c6acb-6afc-4011-8279-1d797426b31e" providerId="ADAL" clId="{C97C7D92-5FC2-425E-B158-6B3022F4E239}" dt="2023-11-08T00:27:41.274" v="7" actId="403"/>
        <pc:sldMkLst>
          <pc:docMk/>
          <pc:sldMk cId="2140128973" sldId="303"/>
        </pc:sldMkLst>
        <pc:graphicFrameChg chg="mod modGraphic">
          <ac:chgData name="Ashleigh Mamo" userId="4b7c6acb-6afc-4011-8279-1d797426b31e" providerId="ADAL" clId="{C97C7D92-5FC2-425E-B158-6B3022F4E239}" dt="2023-11-08T00:27:41.274" v="7"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C97C7D92-5FC2-425E-B158-6B3022F4E239}" dt="2023-11-08T00:28:07.482" v="15"/>
        <pc:sldMkLst>
          <pc:docMk/>
          <pc:sldMk cId="3260172181" sldId="306"/>
        </pc:sldMkLst>
        <pc:graphicFrameChg chg="mod modGraphic">
          <ac:chgData name="Ashleigh Mamo" userId="4b7c6acb-6afc-4011-8279-1d797426b31e" providerId="ADAL" clId="{C97C7D92-5FC2-425E-B158-6B3022F4E239}" dt="2023-11-08T00:28:07.482" v="15"/>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C97C7D92-5FC2-425E-B158-6B3022F4E239}" dt="2023-11-08T00:28:21.976" v="19" actId="20577"/>
        <pc:sldMkLst>
          <pc:docMk/>
          <pc:sldMk cId="2166880456" sldId="307"/>
        </pc:sldMkLst>
        <pc:graphicFrameChg chg="mod modGraphic">
          <ac:chgData name="Ashleigh Mamo" userId="4b7c6acb-6afc-4011-8279-1d797426b31e" providerId="ADAL" clId="{C97C7D92-5FC2-425E-B158-6B3022F4E239}" dt="2023-11-08T00:28:21.976" v="19" actId="20577"/>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62CB0AE3-EC12-49F3-84D3-2C901296736E}"/>
    <pc:docChg chg="undo custSel modSld">
      <pc:chgData name="Ashleigh Mamo" userId="4b7c6acb-6afc-4011-8279-1d797426b31e" providerId="ADAL" clId="{62CB0AE3-EC12-49F3-84D3-2C901296736E}" dt="2023-11-08T00:16:54.558" v="20" actId="20577"/>
      <pc:docMkLst>
        <pc:docMk/>
      </pc:docMkLst>
      <pc:sldChg chg="mod">
        <pc:chgData name="Ashleigh Mamo" userId="4b7c6acb-6afc-4011-8279-1d797426b31e" providerId="ADAL" clId="{62CB0AE3-EC12-49F3-84D3-2C901296736E}" dt="2023-11-08T00:15:07.910" v="3" actId="27918"/>
        <pc:sldMkLst>
          <pc:docMk/>
          <pc:sldMk cId="1305790309" sldId="282"/>
        </pc:sldMkLst>
      </pc:sldChg>
      <pc:sldChg chg="modSp mod">
        <pc:chgData name="Ashleigh Mamo" userId="4b7c6acb-6afc-4011-8279-1d797426b31e" providerId="ADAL" clId="{62CB0AE3-EC12-49F3-84D3-2C901296736E}" dt="2023-11-08T00:15:39.623" v="7" actId="403"/>
        <pc:sldMkLst>
          <pc:docMk/>
          <pc:sldMk cId="1066485733" sldId="287"/>
        </pc:sldMkLst>
        <pc:graphicFrameChg chg="mod modGraphic">
          <ac:chgData name="Ashleigh Mamo" userId="4b7c6acb-6afc-4011-8279-1d797426b31e" providerId="ADAL" clId="{62CB0AE3-EC12-49F3-84D3-2C901296736E}" dt="2023-11-08T00:15:39.623" v="7" actId="403"/>
          <ac:graphicFrameMkLst>
            <pc:docMk/>
            <pc:sldMk cId="1066485733" sldId="287"/>
            <ac:graphicFrameMk id="7" creationId="{E89A8549-EEEE-AD6D-352D-64E660ED5A20}"/>
          </ac:graphicFrameMkLst>
        </pc:graphicFrameChg>
      </pc:sldChg>
      <pc:sldChg chg="modSp mod">
        <pc:chgData name="Ashleigh Mamo" userId="4b7c6acb-6afc-4011-8279-1d797426b31e" providerId="ADAL" clId="{62CB0AE3-EC12-49F3-84D3-2C901296736E}" dt="2023-11-08T00:16:07.906" v="10" actId="403"/>
        <pc:sldMkLst>
          <pc:docMk/>
          <pc:sldMk cId="2140128973" sldId="303"/>
        </pc:sldMkLst>
        <pc:graphicFrameChg chg="mod modGraphic">
          <ac:chgData name="Ashleigh Mamo" userId="4b7c6acb-6afc-4011-8279-1d797426b31e" providerId="ADAL" clId="{62CB0AE3-EC12-49F3-84D3-2C901296736E}" dt="2023-11-08T00:16:07.906" v="10"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62CB0AE3-EC12-49F3-84D3-2C901296736E}" dt="2023-11-08T00:16:36.076" v="16"/>
        <pc:sldMkLst>
          <pc:docMk/>
          <pc:sldMk cId="3260172181" sldId="306"/>
        </pc:sldMkLst>
        <pc:graphicFrameChg chg="mod modGraphic">
          <ac:chgData name="Ashleigh Mamo" userId="4b7c6acb-6afc-4011-8279-1d797426b31e" providerId="ADAL" clId="{62CB0AE3-EC12-49F3-84D3-2C901296736E}" dt="2023-11-08T00:16:36.076" v="16"/>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62CB0AE3-EC12-49F3-84D3-2C901296736E}" dt="2023-11-08T00:16:54.558" v="20" actId="20577"/>
        <pc:sldMkLst>
          <pc:docMk/>
          <pc:sldMk cId="2166880456" sldId="307"/>
        </pc:sldMkLst>
        <pc:graphicFrameChg chg="mod modGraphic">
          <ac:chgData name="Ashleigh Mamo" userId="4b7c6acb-6afc-4011-8279-1d797426b31e" providerId="ADAL" clId="{62CB0AE3-EC12-49F3-84D3-2C901296736E}" dt="2023-11-08T00:16:54.558" v="20" actId="20577"/>
          <ac:graphicFrameMkLst>
            <pc:docMk/>
            <pc:sldMk cId="2166880456" sldId="307"/>
            <ac:graphicFrameMk id="11" creationId="{764F3829-2CB3-68B6-0AE0-389A36E71B6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VIC (N=26)</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17</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2165997191"/>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VIC</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2:57</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66%</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1847137079"/>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VIC</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64%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70%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1082424168"/>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1669288275"/>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a:solidFill>
                            <a:srgbClr val="FFFFFF"/>
                          </a:solidFill>
                          <a:effectLst/>
                          <a:latin typeface="Calibri" panose="020F0502020204030204" pitchFamily="34" charset="0"/>
                        </a:rPr>
                        <a:t>VIC</a:t>
                      </a:r>
                      <a:br>
                        <a:rPr lang="en-AU" sz="1200" b="1" i="1" u="none" strike="noStrike">
                          <a:solidFill>
                            <a:srgbClr val="FFFFFF"/>
                          </a:solidFill>
                          <a:effectLst/>
                          <a:latin typeface="Calibri" panose="020F0502020204030204" pitchFamily="34" charset="0"/>
                        </a:rPr>
                      </a:br>
                      <a:r>
                        <a:rPr lang="en-AU" sz="1200" b="1" i="1" u="none" strike="noStrike">
                          <a:solidFill>
                            <a:srgbClr val="FFFFFF"/>
                          </a:solidFill>
                          <a:effectLst/>
                          <a:latin typeface="Calibri" panose="020F0502020204030204" pitchFamily="34" charset="0"/>
                        </a:rPr>
                        <a:t>[26 sites]</a:t>
                      </a:r>
                      <a:br>
                        <a:rPr lang="en-AU" sz="1200" b="1" i="1" u="none" strike="noStrike">
                          <a:solidFill>
                            <a:srgbClr val="FFFFFF"/>
                          </a:solidFill>
                          <a:effectLst/>
                          <a:latin typeface="Calibri" panose="020F0502020204030204" pitchFamily="34" charset="0"/>
                        </a:rPr>
                      </a:br>
                      <a:r>
                        <a:rPr lang="en-AU" sz="1200" b="0" i="1" u="none" strike="noStrike">
                          <a:solidFill>
                            <a:srgbClr val="FFFFFF"/>
                          </a:solidFill>
                          <a:effectLst/>
                          <a:latin typeface="Calibri" panose="020F0502020204030204" pitchFamily="34" charset="0"/>
                        </a:rPr>
                        <a:t>n (%)</a:t>
                      </a:r>
                      <a:endParaRPr lang="en-AU" sz="1200" b="1" i="1" u="none" strike="noStrike">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 (92)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 (92)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 (88)</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 (92)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25 (96)</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4 (15)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 (31)</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26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25 (96)</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22 (85)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3937961455"/>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VIC</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[26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22 (85)</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26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 (92)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20 (77)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 (88)</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24 (92)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26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20 (77)</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 (88)</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16 (62)</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DC9AF3B-BAEA-479D-97B3-520131DAA9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1175</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2023-11-08T00:28:27Z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